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3018"/>
    <a:srgbClr val="95582C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0" autoAdjust="0"/>
    <p:restoredTop sz="94764" autoAdjust="0"/>
  </p:normalViewPr>
  <p:slideViewPr>
    <p:cSldViewPr>
      <p:cViewPr>
        <p:scale>
          <a:sx n="70" d="100"/>
          <a:sy n="70" d="100"/>
        </p:scale>
        <p:origin x="-89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030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0301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03018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03018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03018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03018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03018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Подзаголовок слайда</a:t>
            </a:r>
            <a:endParaRPr lang="en-US" dirty="0"/>
          </a:p>
        </p:txBody>
      </p:sp>
      <p:pic>
        <p:nvPicPr>
          <p:cNvPr id="1026" name="Picture 2" descr="C:\Users\ЗавРОО\Desktop\на сайт по ДОУ\устройство в ДОУ Ленский\2. Устройство в ДОО для всех МО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51435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Телефон Отдела образования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Администрации МО «Ленский муниципальный район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8(81859) 5-36-76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специалисты предоставят вам актуальную информацию по вопросам постановки на учет, зачислению в детский сад , порядке перевода детей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Подробная информация размещена на сайте Администрации МО «Ленский муниципальный район»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ссылка</a:t>
            </a:r>
          </a:p>
          <a:p>
            <a:pPr algn="ctr">
              <a:buNone/>
            </a:pPr>
            <a:r>
              <a:rPr lang="en-US" dirty="0" smtClean="0"/>
              <a:t>http://www.yarensk.ru/city/socs/Education/doshkolnoe-obrazovanie/index.php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ЗавРОО\Desktop\на сайт по ДОУ\как встать в очередь\1. Как встать на очередь в детский сад\Очередь в ДОО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5688632" cy="51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ЗавРОО\Desktop\на сайт по ДОУ\как встать в очередь\1. Как встать на очередь в детский сад\Очередь в ДОО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5472608" cy="51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ЗавРОО\Desktop\на сайт по ДОУ\как встать в очередь\1. Как встать на очередь в детский сад\Очередь в ДОО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ЗавРОО\Desktop\на сайт по ДОУ\как встать в очередь\1. Как встать на очередь в детский сад\Очередь в ДОО 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576064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ЗавРОО\Desktop\на сайт по ДОУ\как встать в очередь\1. Как встать на очередь в детский сад\Очередь в ДОО 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554461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ЗавРОО\Desktop\на сайт по ДОУ\устройство в ДОУ Ленский\2. Устройство в ДОО для всех МО\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518457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ЗавРОО\Desktop\на сайт по ДОУ\устройство в ДОУ Ленский\2. Устройство в ДОО для всех МО\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525658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ЗавРОО\Desktop\на сайт по ДОУ\устройство в ДОУ Ленский\2. Устройство в ДОО для всех МО\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540060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ench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French-PowerPoint-Template</Template>
  <TotalTime>14</TotalTime>
  <Words>45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French-PowerPoint-Template</vt:lpstr>
      <vt:lpstr>Название презентации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Телефон Отдела образования Администрации МО «Ленский муниципальный район</vt:lpstr>
      <vt:lpstr>Подробная информация размещена на сайте Администрации МО «Ленский муниципальный район»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ЗавРОО</cp:lastModifiedBy>
  <cp:revision>3</cp:revision>
  <dcterms:created xsi:type="dcterms:W3CDTF">2014-06-09T12:07:51Z</dcterms:created>
  <dcterms:modified xsi:type="dcterms:W3CDTF">2021-09-05T10:59:56Z</dcterms:modified>
</cp:coreProperties>
</file>